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100584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0" d="100"/>
          <a:sy n="120" d="100"/>
        </p:scale>
        <p:origin x="1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197187"/>
            <a:ext cx="8549640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3842174"/>
            <a:ext cx="7543800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00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00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389467"/>
            <a:ext cx="2168843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389467"/>
            <a:ext cx="6380798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596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931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823722"/>
            <a:ext cx="8675370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4895429"/>
            <a:ext cx="8675370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/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08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1947333"/>
            <a:ext cx="42748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1947333"/>
            <a:ext cx="42748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0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389468"/>
            <a:ext cx="867537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793241"/>
            <a:ext cx="4255174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672080"/>
            <a:ext cx="4255174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793241"/>
            <a:ext cx="4276130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672080"/>
            <a:ext cx="4276130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152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55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36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87680"/>
            <a:ext cx="3244096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053255"/>
            <a:ext cx="5092065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194560"/>
            <a:ext cx="3244096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740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87680"/>
            <a:ext cx="3244096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053255"/>
            <a:ext cx="5092065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194560"/>
            <a:ext cx="3244096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88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389468"/>
            <a:ext cx="867537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1947333"/>
            <a:ext cx="867537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6780108"/>
            <a:ext cx="22631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12EE78-B54E-1A4E-AC74-7CD94D7D4F16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6780108"/>
            <a:ext cx="339471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6780108"/>
            <a:ext cx="22631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2A41F-33A1-534D-9505-FEFB4CCFB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63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663F5149-53A3-ED02-4276-B712F7301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2" y="30482"/>
            <a:ext cx="9675854" cy="7256891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4D9F3E6B-622A-DCEA-4D23-2EBD2D306BB5}"/>
              </a:ext>
            </a:extLst>
          </p:cNvPr>
          <p:cNvSpPr txBox="1"/>
          <p:nvPr/>
        </p:nvSpPr>
        <p:spPr>
          <a:xfrm>
            <a:off x="1714592" y="441680"/>
            <a:ext cx="6359370" cy="880241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560" b="1" dirty="0"/>
              <a:t>INTRODUCTION TO MODFLOW</a:t>
            </a:r>
          </a:p>
          <a:p>
            <a:pPr algn="ctr"/>
            <a:r>
              <a:rPr lang="en-US" sz="2560" b="1" dirty="0"/>
              <a:t>September 11-15, 2023, Memphis, Tennessee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7076985-028E-51F2-506B-32AB179D09F7}"/>
              </a:ext>
            </a:extLst>
          </p:cNvPr>
          <p:cNvSpPr txBox="1"/>
          <p:nvPr/>
        </p:nvSpPr>
        <p:spPr>
          <a:xfrm>
            <a:off x="217803" y="5849992"/>
            <a:ext cx="639920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Michael</a:t>
            </a:r>
          </a:p>
          <a:p>
            <a:pPr algn="ctr"/>
            <a:r>
              <a:rPr lang="en-US" sz="1067" b="1" dirty="0"/>
              <a:t>Attia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8D5B5D9-A95E-E78D-3F77-C313980D1C7E}"/>
              </a:ext>
            </a:extLst>
          </p:cNvPr>
          <p:cNvSpPr txBox="1"/>
          <p:nvPr/>
        </p:nvSpPr>
        <p:spPr>
          <a:xfrm>
            <a:off x="575113" y="5292705"/>
            <a:ext cx="635110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Andrew</a:t>
            </a:r>
          </a:p>
          <a:p>
            <a:pPr algn="ctr"/>
            <a:r>
              <a:rPr lang="en-US" sz="1067" b="1" dirty="0"/>
              <a:t>Collins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2DB2326-7D87-24DE-F9DB-D78C030497C7}"/>
              </a:ext>
            </a:extLst>
          </p:cNvPr>
          <p:cNvSpPr txBox="1"/>
          <p:nvPr/>
        </p:nvSpPr>
        <p:spPr>
          <a:xfrm>
            <a:off x="797191" y="5849992"/>
            <a:ext cx="883576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Mohammed</a:t>
            </a:r>
          </a:p>
          <a:p>
            <a:pPr algn="ctr"/>
            <a:r>
              <a:rPr lang="en-US" sz="1067" b="1" dirty="0" err="1"/>
              <a:t>Elkharakany</a:t>
            </a:r>
            <a:endParaRPr lang="en-US" sz="1067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0B87986-A7EB-4A42-31FB-04C2D8F30F17}"/>
              </a:ext>
            </a:extLst>
          </p:cNvPr>
          <p:cNvSpPr txBox="1"/>
          <p:nvPr/>
        </p:nvSpPr>
        <p:spPr>
          <a:xfrm>
            <a:off x="1257590" y="5292705"/>
            <a:ext cx="441147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Liz</a:t>
            </a:r>
          </a:p>
          <a:p>
            <a:pPr algn="ctr"/>
            <a:r>
              <a:rPr lang="en-US" sz="1067" b="1" dirty="0"/>
              <a:t>Heal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0667446-9C4A-B81E-A0B0-6C68B454A406}"/>
              </a:ext>
            </a:extLst>
          </p:cNvPr>
          <p:cNvSpPr txBox="1"/>
          <p:nvPr/>
        </p:nvSpPr>
        <p:spPr>
          <a:xfrm>
            <a:off x="1548536" y="6175809"/>
            <a:ext cx="460383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Lily</a:t>
            </a:r>
          </a:p>
          <a:p>
            <a:pPr algn="ctr"/>
            <a:r>
              <a:rPr lang="en-US" sz="1067" b="1" dirty="0"/>
              <a:t>Yang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6C632A2-B31D-2A81-3C8C-B45FA90289CB}"/>
              </a:ext>
            </a:extLst>
          </p:cNvPr>
          <p:cNvSpPr txBox="1"/>
          <p:nvPr/>
        </p:nvSpPr>
        <p:spPr>
          <a:xfrm>
            <a:off x="1653540" y="5292705"/>
            <a:ext cx="599844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Connor</a:t>
            </a:r>
          </a:p>
          <a:p>
            <a:pPr algn="ctr"/>
            <a:r>
              <a:rPr lang="en-US" sz="1067" b="1" dirty="0"/>
              <a:t>Haugh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0AAC1B7-0DA6-5187-037B-8E0ED5CA9F1B}"/>
              </a:ext>
            </a:extLst>
          </p:cNvPr>
          <p:cNvSpPr txBox="1"/>
          <p:nvPr/>
        </p:nvSpPr>
        <p:spPr>
          <a:xfrm>
            <a:off x="1893278" y="5724085"/>
            <a:ext cx="502061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Frank</a:t>
            </a:r>
          </a:p>
          <a:p>
            <a:pPr algn="ctr"/>
            <a:r>
              <a:rPr lang="en-US" sz="1067" b="1" dirty="0"/>
              <a:t>Tsai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A018E81-ABBA-CA19-A168-47FC3AADA47C}"/>
              </a:ext>
            </a:extLst>
          </p:cNvPr>
          <p:cNvSpPr txBox="1"/>
          <p:nvPr/>
        </p:nvSpPr>
        <p:spPr>
          <a:xfrm>
            <a:off x="1929006" y="6175809"/>
            <a:ext cx="883576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Aya</a:t>
            </a:r>
          </a:p>
          <a:p>
            <a:pPr algn="ctr"/>
            <a:r>
              <a:rPr lang="en-US" sz="1067" b="1" dirty="0"/>
              <a:t>Mohammed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9602380-D23A-7D1B-4808-28CAEA0C5A8A}"/>
              </a:ext>
            </a:extLst>
          </p:cNvPr>
          <p:cNvSpPr txBox="1"/>
          <p:nvPr/>
        </p:nvSpPr>
        <p:spPr>
          <a:xfrm>
            <a:off x="2133182" y="5292705"/>
            <a:ext cx="554960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Adam</a:t>
            </a:r>
          </a:p>
          <a:p>
            <a:pPr algn="ctr"/>
            <a:r>
              <a:rPr lang="en-US" sz="1067" b="1" dirty="0"/>
              <a:t>Parker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674AAEB-3C84-6813-9E38-CDB4353691C4}"/>
              </a:ext>
            </a:extLst>
          </p:cNvPr>
          <p:cNvSpPr txBox="1"/>
          <p:nvPr/>
        </p:nvSpPr>
        <p:spPr>
          <a:xfrm>
            <a:off x="2225758" y="5719214"/>
            <a:ext cx="747320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Jerry</a:t>
            </a:r>
          </a:p>
          <a:p>
            <a:pPr algn="ctr"/>
            <a:r>
              <a:rPr lang="en-US" sz="1067" b="1" dirty="0"/>
              <a:t>Melendez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894AE0D-380D-AE2E-42B3-C727FB95DDF2}"/>
              </a:ext>
            </a:extLst>
          </p:cNvPr>
          <p:cNvSpPr txBox="1"/>
          <p:nvPr/>
        </p:nvSpPr>
        <p:spPr>
          <a:xfrm>
            <a:off x="2684140" y="6175809"/>
            <a:ext cx="479618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Faith</a:t>
            </a:r>
          </a:p>
          <a:p>
            <a:pPr algn="ctr"/>
            <a:r>
              <a:rPr lang="en-US" sz="1067" b="1" dirty="0"/>
              <a:t>Kuria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39DC09A-13D7-56AC-2052-69A7F1B6907F}"/>
              </a:ext>
            </a:extLst>
          </p:cNvPr>
          <p:cNvSpPr txBox="1"/>
          <p:nvPr/>
        </p:nvSpPr>
        <p:spPr>
          <a:xfrm>
            <a:off x="2523474" y="5292705"/>
            <a:ext cx="595036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Brad</a:t>
            </a:r>
          </a:p>
          <a:p>
            <a:pPr algn="ctr"/>
            <a:r>
              <a:rPr lang="en-US" sz="1067" b="1" dirty="0"/>
              <a:t>Harken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1780E7C-D127-900F-889A-9DBA4E1A48B6}"/>
              </a:ext>
            </a:extLst>
          </p:cNvPr>
          <p:cNvSpPr txBox="1"/>
          <p:nvPr/>
        </p:nvSpPr>
        <p:spPr>
          <a:xfrm>
            <a:off x="2828619" y="5718066"/>
            <a:ext cx="566181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Jessica</a:t>
            </a:r>
          </a:p>
          <a:p>
            <a:pPr algn="ctr"/>
            <a:r>
              <a:rPr lang="en-US" sz="1067" b="1" dirty="0"/>
              <a:t>Villers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DA92B45-6C60-07F3-CB7E-DBF2EB9CDF88}"/>
              </a:ext>
            </a:extLst>
          </p:cNvPr>
          <p:cNvSpPr txBox="1"/>
          <p:nvPr/>
        </p:nvSpPr>
        <p:spPr>
          <a:xfrm>
            <a:off x="3012025" y="5292705"/>
            <a:ext cx="622286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Emilia</a:t>
            </a:r>
          </a:p>
          <a:p>
            <a:pPr algn="ctr"/>
            <a:r>
              <a:rPr lang="en-US" sz="1067" b="1" dirty="0"/>
              <a:t>Bristow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8FD09A5-A541-2882-7B59-31B98BE30A9F}"/>
              </a:ext>
            </a:extLst>
          </p:cNvPr>
          <p:cNvSpPr txBox="1"/>
          <p:nvPr/>
        </p:nvSpPr>
        <p:spPr>
          <a:xfrm>
            <a:off x="3320159" y="5720957"/>
            <a:ext cx="566182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Mike</a:t>
            </a:r>
          </a:p>
          <a:p>
            <a:pPr algn="ctr"/>
            <a:r>
              <a:rPr lang="en-US" sz="1067" b="1" dirty="0"/>
              <a:t>Fienen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A6BFAB7-FB22-ADDA-FD85-88BE3E4EE74C}"/>
              </a:ext>
            </a:extLst>
          </p:cNvPr>
          <p:cNvSpPr txBox="1"/>
          <p:nvPr/>
        </p:nvSpPr>
        <p:spPr>
          <a:xfrm>
            <a:off x="3590154" y="5292705"/>
            <a:ext cx="559769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Reid</a:t>
            </a:r>
          </a:p>
          <a:p>
            <a:pPr algn="ctr"/>
            <a:r>
              <a:rPr lang="en-US" sz="1067" b="1" dirty="0"/>
              <a:t>Brown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D1CC798-4579-2CD3-7649-79052F0A1ECF}"/>
              </a:ext>
            </a:extLst>
          </p:cNvPr>
          <p:cNvSpPr txBox="1"/>
          <p:nvPr/>
        </p:nvSpPr>
        <p:spPr>
          <a:xfrm>
            <a:off x="3830848" y="5720337"/>
            <a:ext cx="570990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Bojan</a:t>
            </a:r>
          </a:p>
          <a:p>
            <a:pPr algn="ctr"/>
            <a:r>
              <a:rPr lang="en-US" sz="1067" b="1" dirty="0" err="1"/>
              <a:t>Milinic</a:t>
            </a:r>
            <a:endParaRPr lang="en-US" sz="1067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1D26F8-9D8E-BEAA-A0C9-9B172AF3AD74}"/>
              </a:ext>
            </a:extLst>
          </p:cNvPr>
          <p:cNvSpPr txBox="1"/>
          <p:nvPr/>
        </p:nvSpPr>
        <p:spPr>
          <a:xfrm>
            <a:off x="4096413" y="5292705"/>
            <a:ext cx="612668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Ken</a:t>
            </a:r>
          </a:p>
          <a:p>
            <a:pPr algn="ctr"/>
            <a:r>
              <a:rPr lang="en-US" sz="1067" b="1" dirty="0"/>
              <a:t>Skinner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2A58594-391A-A21B-692F-AFAC5199072C}"/>
              </a:ext>
            </a:extLst>
          </p:cNvPr>
          <p:cNvSpPr txBox="1"/>
          <p:nvPr/>
        </p:nvSpPr>
        <p:spPr>
          <a:xfrm>
            <a:off x="3529043" y="6175809"/>
            <a:ext cx="566181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Katie</a:t>
            </a:r>
          </a:p>
          <a:p>
            <a:pPr algn="ctr"/>
            <a:r>
              <a:rPr lang="en-US" sz="1067" b="1" dirty="0"/>
              <a:t>Hulsey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97F244F-DF45-7480-4B20-0D7CC8B0ECF1}"/>
              </a:ext>
            </a:extLst>
          </p:cNvPr>
          <p:cNvSpPr txBox="1"/>
          <p:nvPr/>
        </p:nvSpPr>
        <p:spPr>
          <a:xfrm>
            <a:off x="4047377" y="6175809"/>
            <a:ext cx="647934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 err="1"/>
              <a:t>Sarken</a:t>
            </a:r>
            <a:endParaRPr lang="en-US" sz="1067" b="1" dirty="0"/>
          </a:p>
          <a:p>
            <a:pPr algn="ctr"/>
            <a:r>
              <a:rPr lang="en-US" sz="1067" b="1" dirty="0"/>
              <a:t>Dressler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522936B-D67D-2A49-D532-CEFAD267D18B}"/>
              </a:ext>
            </a:extLst>
          </p:cNvPr>
          <p:cNvSpPr txBox="1"/>
          <p:nvPr/>
        </p:nvSpPr>
        <p:spPr>
          <a:xfrm>
            <a:off x="4363848" y="5733983"/>
            <a:ext cx="707245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Courtney</a:t>
            </a:r>
          </a:p>
          <a:p>
            <a:pPr algn="ctr"/>
            <a:r>
              <a:rPr lang="en-US" sz="1067" b="1" dirty="0" err="1"/>
              <a:t>Kemmer</a:t>
            </a:r>
            <a:endParaRPr lang="en-US" sz="1067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A68F1C2-F36B-2173-4823-3DD0E0F95F43}"/>
              </a:ext>
            </a:extLst>
          </p:cNvPr>
          <p:cNvSpPr txBox="1"/>
          <p:nvPr/>
        </p:nvSpPr>
        <p:spPr>
          <a:xfrm>
            <a:off x="4623320" y="5292705"/>
            <a:ext cx="678392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Brian</a:t>
            </a:r>
          </a:p>
          <a:p>
            <a:pPr algn="ctr"/>
            <a:r>
              <a:rPr lang="en-US" sz="1067" b="1" dirty="0"/>
              <a:t>Waldron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34364D4-6ABF-63C4-ECFD-ADE9A362414F}"/>
              </a:ext>
            </a:extLst>
          </p:cNvPr>
          <p:cNvSpPr txBox="1"/>
          <p:nvPr/>
        </p:nvSpPr>
        <p:spPr>
          <a:xfrm>
            <a:off x="4577020" y="6175809"/>
            <a:ext cx="606256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Andrea</a:t>
            </a:r>
          </a:p>
          <a:p>
            <a:pPr algn="ctr"/>
            <a:r>
              <a:rPr lang="en-US" sz="1067" b="1" dirty="0"/>
              <a:t>Hughes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8C0ADD9-5622-37DC-C272-C8C82CBE6AB2}"/>
              </a:ext>
            </a:extLst>
          </p:cNvPr>
          <p:cNvSpPr txBox="1"/>
          <p:nvPr/>
        </p:nvSpPr>
        <p:spPr>
          <a:xfrm>
            <a:off x="4974253" y="5841219"/>
            <a:ext cx="606256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Martha</a:t>
            </a:r>
          </a:p>
          <a:p>
            <a:pPr algn="ctr"/>
            <a:r>
              <a:rPr lang="en-US" sz="1067" b="1" dirty="0"/>
              <a:t>Nielsen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E007C0A-DF21-2FFA-B899-9EC007892B86}"/>
              </a:ext>
            </a:extLst>
          </p:cNvPr>
          <p:cNvSpPr txBox="1"/>
          <p:nvPr/>
        </p:nvSpPr>
        <p:spPr>
          <a:xfrm>
            <a:off x="5216578" y="5292705"/>
            <a:ext cx="518091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Scott</a:t>
            </a:r>
          </a:p>
          <a:p>
            <a:pPr algn="ctr"/>
            <a:r>
              <a:rPr lang="en-US" sz="1067" b="1" dirty="0" err="1"/>
              <a:t>Ducar</a:t>
            </a:r>
            <a:endParaRPr lang="en-US" sz="1067" b="1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37EAE0B-EE52-2E0A-4481-2261E06E413A}"/>
              </a:ext>
            </a:extLst>
          </p:cNvPr>
          <p:cNvSpPr txBox="1"/>
          <p:nvPr/>
        </p:nvSpPr>
        <p:spPr>
          <a:xfrm>
            <a:off x="5255158" y="6175809"/>
            <a:ext cx="688010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Chris</a:t>
            </a:r>
          </a:p>
          <a:p>
            <a:pPr algn="ctr"/>
            <a:r>
              <a:rPr lang="en-US" sz="1067" b="1" dirty="0"/>
              <a:t>Langevin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AA83EDF-076F-10B5-8476-E6E595367C76}"/>
              </a:ext>
            </a:extLst>
          </p:cNvPr>
          <p:cNvSpPr txBox="1"/>
          <p:nvPr/>
        </p:nvSpPr>
        <p:spPr>
          <a:xfrm>
            <a:off x="5714888" y="5292705"/>
            <a:ext cx="606256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Joe</a:t>
            </a:r>
          </a:p>
          <a:p>
            <a:pPr algn="ctr"/>
            <a:r>
              <a:rPr lang="en-US" sz="1067" b="1" dirty="0"/>
              <a:t>Hughes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C9FDBB0-AA2E-FBF4-D565-120370E4C044}"/>
              </a:ext>
            </a:extLst>
          </p:cNvPr>
          <p:cNvSpPr txBox="1"/>
          <p:nvPr/>
        </p:nvSpPr>
        <p:spPr>
          <a:xfrm>
            <a:off x="5630242" y="5826646"/>
            <a:ext cx="952505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Steve</a:t>
            </a:r>
          </a:p>
          <a:p>
            <a:pPr algn="ctr"/>
            <a:r>
              <a:rPr lang="en-US" sz="1067" b="1" dirty="0" err="1"/>
              <a:t>Westenbroek</a:t>
            </a:r>
            <a:endParaRPr lang="en-US" sz="1067" b="1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F10D9CB-2ADD-82B1-D96C-73D1CE234F37}"/>
              </a:ext>
            </a:extLst>
          </p:cNvPr>
          <p:cNvSpPr txBox="1"/>
          <p:nvPr/>
        </p:nvSpPr>
        <p:spPr>
          <a:xfrm>
            <a:off x="6206704" y="5604270"/>
            <a:ext cx="639919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Spencer</a:t>
            </a:r>
          </a:p>
          <a:p>
            <a:pPr algn="ctr"/>
            <a:r>
              <a:rPr lang="en-US" sz="1067" b="1" dirty="0"/>
              <a:t>Smith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F57B355-E62F-8791-28E4-B130E1D4A2C9}"/>
              </a:ext>
            </a:extLst>
          </p:cNvPr>
          <p:cNvSpPr txBox="1"/>
          <p:nvPr/>
        </p:nvSpPr>
        <p:spPr>
          <a:xfrm>
            <a:off x="6349192" y="5288879"/>
            <a:ext cx="639920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Pablo</a:t>
            </a:r>
          </a:p>
          <a:p>
            <a:pPr algn="ctr"/>
            <a:r>
              <a:rPr lang="en-US" sz="1067" b="1" dirty="0"/>
              <a:t>Jimenez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DEB4FA4-DA7A-E7CA-6B8B-A2ED43ABA2F3}"/>
              </a:ext>
            </a:extLst>
          </p:cNvPr>
          <p:cNvSpPr txBox="1"/>
          <p:nvPr/>
        </p:nvSpPr>
        <p:spPr>
          <a:xfrm>
            <a:off x="6666488" y="5865012"/>
            <a:ext cx="566182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Faraz</a:t>
            </a:r>
          </a:p>
          <a:p>
            <a:pPr algn="ctr"/>
            <a:r>
              <a:rPr lang="en-US" sz="1067" b="1" dirty="0" err="1"/>
              <a:t>Ul</a:t>
            </a:r>
            <a:r>
              <a:rPr lang="en-US" sz="1067" b="1" dirty="0"/>
              <a:t> </a:t>
            </a:r>
            <a:r>
              <a:rPr lang="en-US" sz="1067" b="1" dirty="0" err="1"/>
              <a:t>Haq</a:t>
            </a:r>
            <a:endParaRPr lang="en-US" sz="1067" b="1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539BC67-9A16-C1AC-E7C3-6F854E3CAC0D}"/>
              </a:ext>
            </a:extLst>
          </p:cNvPr>
          <p:cNvSpPr txBox="1"/>
          <p:nvPr/>
        </p:nvSpPr>
        <p:spPr>
          <a:xfrm>
            <a:off x="6865228" y="5292705"/>
            <a:ext cx="745718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Max</a:t>
            </a:r>
          </a:p>
          <a:p>
            <a:pPr algn="ctr"/>
            <a:r>
              <a:rPr lang="en-US" sz="1067" b="1" dirty="0" err="1"/>
              <a:t>LIndaman</a:t>
            </a:r>
            <a:endParaRPr lang="en-US" sz="1067" b="1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27E5C04-9D50-B4F4-2198-65A9DE481411}"/>
              </a:ext>
            </a:extLst>
          </p:cNvPr>
          <p:cNvSpPr txBox="1"/>
          <p:nvPr/>
        </p:nvSpPr>
        <p:spPr>
          <a:xfrm>
            <a:off x="7059464" y="6175809"/>
            <a:ext cx="554960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Josh</a:t>
            </a:r>
          </a:p>
          <a:p>
            <a:pPr algn="ctr"/>
            <a:r>
              <a:rPr lang="en-US" sz="1067" b="1" dirty="0"/>
              <a:t>Larsen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91D9B57-4440-071C-8021-637DBCB96DAE}"/>
              </a:ext>
            </a:extLst>
          </p:cNvPr>
          <p:cNvSpPr txBox="1"/>
          <p:nvPr/>
        </p:nvSpPr>
        <p:spPr>
          <a:xfrm>
            <a:off x="7331071" y="5865971"/>
            <a:ext cx="532518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Fahim</a:t>
            </a:r>
          </a:p>
          <a:p>
            <a:pPr algn="ctr"/>
            <a:r>
              <a:rPr lang="en-US" sz="1067" b="1" dirty="0"/>
              <a:t>Aslam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CBF918A-5A03-A23C-5847-D751396D202E}"/>
              </a:ext>
            </a:extLst>
          </p:cNvPr>
          <p:cNvSpPr txBox="1"/>
          <p:nvPr/>
        </p:nvSpPr>
        <p:spPr>
          <a:xfrm>
            <a:off x="7478657" y="5266673"/>
            <a:ext cx="617478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Ivan</a:t>
            </a:r>
          </a:p>
          <a:p>
            <a:pPr algn="ctr"/>
            <a:r>
              <a:rPr lang="en-US" sz="1067" b="1" dirty="0"/>
              <a:t>Zamora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E0A5EB0-8BF0-8E35-5AF0-7597257374A9}"/>
              </a:ext>
            </a:extLst>
          </p:cNvPr>
          <p:cNvSpPr txBox="1"/>
          <p:nvPr/>
        </p:nvSpPr>
        <p:spPr>
          <a:xfrm>
            <a:off x="7780271" y="5713731"/>
            <a:ext cx="590226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Khairul</a:t>
            </a:r>
          </a:p>
          <a:p>
            <a:pPr algn="ctr"/>
            <a:r>
              <a:rPr lang="en-US" sz="1067" b="1" dirty="0"/>
              <a:t>Hasan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6341111-E92C-DDE7-FE68-70F544AE3F41}"/>
              </a:ext>
            </a:extLst>
          </p:cNvPr>
          <p:cNvSpPr txBox="1"/>
          <p:nvPr/>
        </p:nvSpPr>
        <p:spPr>
          <a:xfrm>
            <a:off x="8069794" y="6057203"/>
            <a:ext cx="660758" cy="584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 err="1"/>
              <a:t>Khayrun</a:t>
            </a:r>
            <a:endParaRPr lang="en-US" sz="1067" b="1" dirty="0"/>
          </a:p>
          <a:p>
            <a:pPr algn="ctr"/>
            <a:r>
              <a:rPr lang="en-US" sz="1067" b="1" dirty="0"/>
              <a:t>Nahar</a:t>
            </a:r>
          </a:p>
          <a:p>
            <a:pPr algn="ctr"/>
            <a:r>
              <a:rPr lang="en-US" sz="1067" b="1" dirty="0" err="1"/>
              <a:t>Mitu</a:t>
            </a:r>
            <a:endParaRPr lang="en-US" sz="1067" b="1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D8F0E24-4767-1119-3D5E-94689BACD890}"/>
              </a:ext>
            </a:extLst>
          </p:cNvPr>
          <p:cNvSpPr txBox="1"/>
          <p:nvPr/>
        </p:nvSpPr>
        <p:spPr>
          <a:xfrm>
            <a:off x="8633536" y="5918043"/>
            <a:ext cx="628698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Rodrigo</a:t>
            </a:r>
          </a:p>
          <a:p>
            <a:pPr algn="ctr"/>
            <a:r>
              <a:rPr lang="en-US" sz="1067" b="1" dirty="0"/>
              <a:t>Ruiz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BA2B62-2FE1-2A7C-4038-C2233092C933}"/>
              </a:ext>
            </a:extLst>
          </p:cNvPr>
          <p:cNvSpPr txBox="1"/>
          <p:nvPr/>
        </p:nvSpPr>
        <p:spPr>
          <a:xfrm>
            <a:off x="3059845" y="6173320"/>
            <a:ext cx="617478" cy="42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67" b="1" dirty="0"/>
              <a:t>Leslie</a:t>
            </a:r>
          </a:p>
          <a:p>
            <a:pPr algn="ctr"/>
            <a:r>
              <a:rPr lang="en-US" sz="1067" b="1" dirty="0"/>
              <a:t>Duncan</a:t>
            </a:r>
          </a:p>
        </p:txBody>
      </p:sp>
    </p:spTree>
    <p:extLst>
      <p:ext uri="{BB962C8B-B14F-4D97-AF65-F5344CB8AC3E}">
        <p14:creationId xmlns:p14="http://schemas.microsoft.com/office/powerpoint/2010/main" val="731758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78</TotalTime>
  <Words>91</Words>
  <Application>Microsoft Macintosh PowerPoint</Application>
  <PresentationFormat>Custom</PresentationFormat>
  <Paragraphs>81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Langevin, Christian D</dc:creator>
  <cp:lastModifiedBy>Langevin, Christian D</cp:lastModifiedBy>
  <cp:revision>14</cp:revision>
  <dcterms:created xsi:type="dcterms:W3CDTF">2023-09-14T15:35:46Z</dcterms:created>
  <dcterms:modified xsi:type="dcterms:W3CDTF">2023-09-15T13:25:53Z</dcterms:modified>
</cp:coreProperties>
</file>

<file path=docProps/thumbnail.jpeg>
</file>